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FD3-1620-4254-AC9B-DFCA2D48EC1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A0204-1C96-428F-8358-27693D1C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6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385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3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6277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1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1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2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4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3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2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2C35-ACE6-4D62-9737-730D462EC57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B91551-7D20-4B06-A76A-8A32BE41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2331"/>
            <a:ext cx="9144000" cy="1214846"/>
          </a:xfrm>
        </p:spPr>
        <p:txBody>
          <a:bodyPr>
            <a:normAutofit/>
          </a:bodyPr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153" y="4441371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Experience of the Catholic Youth Network for Environmental Sustainability in Africa (CYNESA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Presented by: Allen </a:t>
            </a:r>
            <a:r>
              <a:rPr lang="en-US" dirty="0" err="1" smtClean="0"/>
              <a:t>Ottaro</a:t>
            </a:r>
            <a:r>
              <a:rPr lang="en-US" dirty="0" smtClean="0"/>
              <a:t>, Founder and Executive Director</a:t>
            </a:r>
          </a:p>
          <a:p>
            <a:r>
              <a:rPr lang="en-US" dirty="0" smtClean="0"/>
              <a:t>February 4</a:t>
            </a:r>
            <a:r>
              <a:rPr lang="en-US" baseline="30000" dirty="0" smtClean="0"/>
              <a:t>th</a:t>
            </a:r>
            <a:r>
              <a:rPr lang="en-US" dirty="0" smtClean="0"/>
              <a:t> 2021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2155371"/>
            <a:ext cx="5212080" cy="20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2" y="999028"/>
            <a:ext cx="10058400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86" y="352697"/>
            <a:ext cx="966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Youth fencing of a plot made available by the Diocese of </a:t>
            </a:r>
            <a:r>
              <a:rPr lang="en-US" dirty="0" err="1" smtClean="0"/>
              <a:t>Murang’a</a:t>
            </a:r>
            <a:r>
              <a:rPr lang="en-US" dirty="0" smtClean="0"/>
              <a:t> for a joint project between Caritas </a:t>
            </a:r>
            <a:r>
              <a:rPr lang="en-US" dirty="0" err="1" smtClean="0"/>
              <a:t>Murang’a</a:t>
            </a:r>
            <a:r>
              <a:rPr lang="en-US" dirty="0" smtClean="0"/>
              <a:t> and CYNESA Kenya: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3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131"/>
            <a:ext cx="10515600" cy="10679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Through partnerships we can overcome any challenge!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1303112"/>
            <a:ext cx="8085908" cy="4735184"/>
          </a:xfrm>
        </p:spPr>
      </p:pic>
      <p:sp>
        <p:nvSpPr>
          <p:cNvPr id="6" name="TextBox 5"/>
          <p:cNvSpPr txBox="1"/>
          <p:nvPr/>
        </p:nvSpPr>
        <p:spPr>
          <a:xfrm>
            <a:off x="2936999" y="6038296"/>
            <a:ext cx="652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Asanteni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sana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2074" y="4794069"/>
            <a:ext cx="10515600" cy="188105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Kiswahili proverb: “</a:t>
            </a:r>
            <a:r>
              <a:rPr lang="en-US" dirty="0" err="1" smtClean="0"/>
              <a:t>Umoja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nguvu</a:t>
            </a:r>
            <a:r>
              <a:rPr lang="en-US" dirty="0" smtClean="0"/>
              <a:t>, </a:t>
            </a:r>
            <a:r>
              <a:rPr lang="en-US" dirty="0" err="1" smtClean="0"/>
              <a:t>utengano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udhaifu</a:t>
            </a:r>
            <a:r>
              <a:rPr lang="en-US" dirty="0" smtClean="0"/>
              <a:t>”. (Unity is strength, division is weakness)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4" y="548641"/>
            <a:ext cx="6675120" cy="4114800"/>
          </a:xfrm>
        </p:spPr>
      </p:pic>
    </p:spTree>
    <p:extLst>
      <p:ext uri="{BB962C8B-B14F-4D97-AF65-F5344CB8AC3E}">
        <p14:creationId xmlns:p14="http://schemas.microsoft.com/office/powerpoint/2010/main" val="411907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9451" y="496389"/>
            <a:ext cx="5510349" cy="56805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/>
              <a:t>“All of us can cooperate as instruments of God for the care of creation, each according to her own culture, experience involvements and talents</a:t>
            </a:r>
            <a:r>
              <a:rPr lang="en-US" sz="4000" dirty="0" smtClean="0"/>
              <a:t>.” Pope Francis, </a:t>
            </a:r>
            <a:r>
              <a:rPr lang="en-US" sz="4000" dirty="0" err="1" smtClean="0"/>
              <a:t>Laudato</a:t>
            </a:r>
            <a:r>
              <a:rPr lang="en-US" sz="4000" dirty="0" smtClean="0"/>
              <a:t> Si’. [14]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13967"/>
            <a:ext cx="5421085" cy="3462996"/>
          </a:xfrm>
        </p:spPr>
      </p:pic>
    </p:spTree>
    <p:extLst>
      <p:ext uri="{BB962C8B-B14F-4D97-AF65-F5344CB8AC3E}">
        <p14:creationId xmlns:p14="http://schemas.microsoft.com/office/powerpoint/2010/main" val="33896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166"/>
          </a:xfrm>
        </p:spPr>
        <p:txBody>
          <a:bodyPr/>
          <a:lstStyle/>
          <a:p>
            <a:pPr algn="ctr"/>
            <a:r>
              <a:rPr lang="en-US" dirty="0" smtClean="0"/>
              <a:t>Through partnerships, CYNESA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589" y="1632858"/>
            <a:ext cx="10515600" cy="474181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Fostering intra and inter-generational dialogue on care for our common home;</a:t>
            </a:r>
          </a:p>
          <a:p>
            <a:r>
              <a:rPr lang="en-US" sz="3200" dirty="0" smtClean="0"/>
              <a:t>Building capacity of young people on Catholic Social Teaching and contemporary environmental issues;</a:t>
            </a:r>
          </a:p>
          <a:p>
            <a:r>
              <a:rPr lang="en-US" sz="3200" dirty="0" smtClean="0"/>
              <a:t>Engaging in a variety of environment and development policy dialogues;</a:t>
            </a:r>
          </a:p>
          <a:p>
            <a:r>
              <a:rPr lang="en-US" sz="3200" dirty="0" smtClean="0"/>
              <a:t>Developing environmental advocacy skills and experience;</a:t>
            </a:r>
          </a:p>
          <a:p>
            <a:r>
              <a:rPr lang="en-US" sz="3200" dirty="0" smtClean="0"/>
              <a:t>Supporting young people to implement environmental projects.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932"/>
            <a:ext cx="10515600" cy="901971"/>
          </a:xfrm>
        </p:spPr>
        <p:txBody>
          <a:bodyPr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ntra </a:t>
            </a:r>
            <a:r>
              <a:rPr lang="en-US" dirty="0"/>
              <a:t>and inter-generational </a:t>
            </a:r>
            <a:r>
              <a:rPr lang="en-US" dirty="0" smtClean="0"/>
              <a:t>dialogue: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72" y="692332"/>
            <a:ext cx="10515600" cy="6074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 smtClean="0"/>
              <a:t>Laudato</a:t>
            </a:r>
            <a:r>
              <a:rPr lang="en-US" sz="2400" dirty="0" smtClean="0"/>
              <a:t> Si’ Conference in Nairobi, 2019: In partnership with </a:t>
            </a:r>
            <a:r>
              <a:rPr lang="en-US" sz="2400" dirty="0" smtClean="0">
                <a:solidFill>
                  <a:schemeClr val="accent1"/>
                </a:solidFill>
              </a:rPr>
              <a:t>UN Environment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Dicastery</a:t>
            </a:r>
            <a:r>
              <a:rPr lang="en-US" sz="2400" dirty="0" smtClean="0">
                <a:solidFill>
                  <a:srgbClr val="FF0000"/>
                </a:solidFill>
              </a:rPr>
              <a:t> for Promoting Integral Human Development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WWF Regional Office for Africa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1972491"/>
            <a:ext cx="8708571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34"/>
            <a:ext cx="10515600" cy="1097915"/>
          </a:xfrm>
        </p:spPr>
        <p:txBody>
          <a:bodyPr/>
          <a:lstStyle/>
          <a:p>
            <a:pPr algn="ctr"/>
            <a:r>
              <a:rPr lang="en-US" dirty="0" smtClean="0"/>
              <a:t>Capacity building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06" y="1998617"/>
            <a:ext cx="8353356" cy="4702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3510" y="940525"/>
            <a:ext cx="8739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Conversations on climate change in Accra, Ghana; in partnership with the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Arrupe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Jesuit Institute: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4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560"/>
            <a:ext cx="10515600" cy="980350"/>
          </a:xfrm>
        </p:spPr>
        <p:txBody>
          <a:bodyPr/>
          <a:lstStyle/>
          <a:p>
            <a:pPr algn="ctr"/>
            <a:r>
              <a:rPr lang="en-US" dirty="0" smtClean="0"/>
              <a:t>Environmental Policy Dialogues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7" y="2207623"/>
            <a:ext cx="5629426" cy="4322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6" y="2063931"/>
            <a:ext cx="6061165" cy="4465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357" y="1227910"/>
            <a:ext cx="5485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Meeting of Catholic groups at COP25; GCCM member organizations and partners (REPAM, CIDSE, REBAC, CYNESA)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4857" y="1227910"/>
            <a:ext cx="568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Meeting of the International Partnership on Religion and Development (</a:t>
            </a:r>
            <a:r>
              <a:rPr lang="en-US" dirty="0" err="1" smtClean="0"/>
              <a:t>PaRD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2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941161"/>
          </a:xfrm>
        </p:spPr>
        <p:txBody>
          <a:bodyPr/>
          <a:lstStyle/>
          <a:p>
            <a:pPr algn="ctr"/>
            <a:r>
              <a:rPr lang="en-US" dirty="0" smtClean="0"/>
              <a:t>Environmental Advocacy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254034"/>
            <a:ext cx="11508377" cy="4922929"/>
          </a:xfrm>
        </p:spPr>
        <p:txBody>
          <a:bodyPr/>
          <a:lstStyle/>
          <a:p>
            <a:r>
              <a:rPr lang="en-US" dirty="0" smtClean="0"/>
              <a:t>Faith Leaders Environmental Advocacy Training (FLEAT), in partnership with the Southern Africa Faith Communities Environment Institute (SAFCEI)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2103120"/>
            <a:ext cx="7313442" cy="4657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39" y="3317966"/>
            <a:ext cx="4373460" cy="34421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89965" y="2194561"/>
            <a:ext cx="3058886" cy="979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SAFCEI’s Weekly #</a:t>
            </a:r>
            <a:r>
              <a:rPr lang="en-US" dirty="0" err="1" smtClean="0"/>
              <a:t>NukeVigil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996"/>
            <a:ext cx="10515600" cy="915034"/>
          </a:xfrm>
        </p:spPr>
        <p:txBody>
          <a:bodyPr/>
          <a:lstStyle/>
          <a:p>
            <a:pPr algn="ctr"/>
            <a:r>
              <a:rPr lang="en-US" dirty="0" smtClean="0"/>
              <a:t>Implementing environmental projects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2286000"/>
            <a:ext cx="5826034" cy="42592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6" y="2286000"/>
            <a:ext cx="5708469" cy="4259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510" y="1311572"/>
            <a:ext cx="5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CYNESA Cameroon in partnership with a parish in Douala, Cameroon, in a clean up exercise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39544" y="933569"/>
            <a:ext cx="5741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Demonstration plot on permaculture farming, implemented in the Catholic Diocese of </a:t>
            </a:r>
            <a:r>
              <a:rPr lang="en-US" sz="2000" dirty="0" err="1" smtClean="0"/>
              <a:t>Nakuru</a:t>
            </a:r>
            <a:r>
              <a:rPr lang="en-US" sz="2000" dirty="0" smtClean="0"/>
              <a:t>, in partnership with Catholic Climate Covenant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479699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F2431F8EC5547AEC4B02163FABD37" ma:contentTypeVersion="12" ma:contentTypeDescription="Create a new document." ma:contentTypeScope="" ma:versionID="22b84c14a8366d621e5696da941ebfba">
  <xsd:schema xmlns:xsd="http://www.w3.org/2001/XMLSchema" xmlns:xs="http://www.w3.org/2001/XMLSchema" xmlns:p="http://schemas.microsoft.com/office/2006/metadata/properties" xmlns:ns2="f257e8e8-bb26-425e-abee-f2cb944327c6" xmlns:ns3="dfe28181-6a8a-40aa-a7ee-8b3c4143b029" targetNamespace="http://schemas.microsoft.com/office/2006/metadata/properties" ma:root="true" ma:fieldsID="aea26e8c07f831c9a0a26bfc905cbb6b" ns2:_="" ns3:_="">
    <xsd:import namespace="f257e8e8-bb26-425e-abee-f2cb944327c6"/>
    <xsd:import namespace="dfe28181-6a8a-40aa-a7ee-8b3c4143b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7e8e8-bb26-425e-abee-f2cb94432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28181-6a8a-40aa-a7ee-8b3c4143b02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BD99F0-5E04-479A-9026-DB5A432AE52E}"/>
</file>

<file path=customXml/itemProps2.xml><?xml version="1.0" encoding="utf-8"?>
<ds:datastoreItem xmlns:ds="http://schemas.openxmlformats.org/officeDocument/2006/customXml" ds:itemID="{3CF31246-257E-4EE7-A46B-9E8916547DE8}"/>
</file>

<file path=customXml/itemProps3.xml><?xml version="1.0" encoding="utf-8"?>
<ds:datastoreItem xmlns:ds="http://schemas.openxmlformats.org/officeDocument/2006/customXml" ds:itemID="{DBDDECBE-5B47-4DF9-A565-330F317BC299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333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Comic Sans MS</vt:lpstr>
      <vt:lpstr>Wingdings 3</vt:lpstr>
      <vt:lpstr>Wisp</vt:lpstr>
      <vt:lpstr>Partnerships</vt:lpstr>
      <vt:lpstr>Kiswahili proverb: “Umoja ni nguvu, utengano ni udhaifu”. (Unity is strength, division is weakness)</vt:lpstr>
      <vt:lpstr>PowerPoint Presentation</vt:lpstr>
      <vt:lpstr>Through partnerships, CYNESA is:</vt:lpstr>
      <vt:lpstr>Intra and inter-generational dialogue:</vt:lpstr>
      <vt:lpstr>Capacity building</vt:lpstr>
      <vt:lpstr>Environmental Policy Dialogues</vt:lpstr>
      <vt:lpstr>Environmental Advocacy training</vt:lpstr>
      <vt:lpstr>Implementing environmental projects </vt:lpstr>
      <vt:lpstr>PowerPoint Presentation</vt:lpstr>
      <vt:lpstr>Through partnerships we can overcome any challenge!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Partnerships</dc:title>
  <dc:creator>user</dc:creator>
  <cp:lastModifiedBy>user</cp:lastModifiedBy>
  <cp:revision>36</cp:revision>
  <dcterms:created xsi:type="dcterms:W3CDTF">2021-02-03T08:14:01Z</dcterms:created>
  <dcterms:modified xsi:type="dcterms:W3CDTF">2021-02-03T21:40:20Z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0x010100D7BF2431F8EC5547AEC4B02163FABD37</vt:lpwstr>
  </property>
</Properties>
</file>